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astanedalibrary.weebly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6900"/>
            <a:ext cx="9144001" cy="528202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3975" y="-98275"/>
            <a:ext cx="779175" cy="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50" y="716775"/>
            <a:ext cx="1338275" cy="6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3200574" y="46825"/>
            <a:ext cx="2740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J. CASTAÑEDA LIBRARY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3201 Lima Street, Brownsville TX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857750" y="116125"/>
            <a:ext cx="12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Trebuchet MS"/>
                <a:ea typeface="Trebuchet MS"/>
                <a:cs typeface="Trebuchet MS"/>
                <a:sym typeface="Trebuchet MS"/>
              </a:rPr>
              <a:t>← Click to go to our library website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9100" y="779600"/>
            <a:ext cx="2123550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3199" y="716787"/>
            <a:ext cx="1266900" cy="65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26875" y="744950"/>
            <a:ext cx="222027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0">
            <a:alphaModFix/>
          </a:blip>
          <a:srcRect b="-21610"/>
          <a:stretch/>
        </p:blipFill>
        <p:spPr>
          <a:xfrm>
            <a:off x="2282025" y="1721675"/>
            <a:ext cx="2829000" cy="35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1">
            <a:alphaModFix/>
          </a:blip>
          <a:srcRect b="-10"/>
          <a:stretch/>
        </p:blipFill>
        <p:spPr>
          <a:xfrm>
            <a:off x="2887262" y="1852150"/>
            <a:ext cx="839350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26600" y="1852150"/>
            <a:ext cx="889000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263650" y="1367838"/>
            <a:ext cx="28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Books We Read in</a:t>
            </a:r>
            <a:r>
              <a:rPr lang="en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February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17350" y="2815363"/>
            <a:ext cx="77917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23150" y="3817425"/>
            <a:ext cx="779150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 rot="442">
            <a:off x="155155" y="1433868"/>
            <a:ext cx="2333700" cy="1416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February we read Valentine books, learned how Chinese New Year is celebrated, talked and discussed history behind Presidents’ Day, learned fun facts about presidents, read and discussed about African-American trailblazers. 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10">
            <a:alphaModFix/>
          </a:blip>
          <a:srcRect b="-21610"/>
          <a:stretch/>
        </p:blipFill>
        <p:spPr>
          <a:xfrm>
            <a:off x="4202288" y="1721675"/>
            <a:ext cx="2829000" cy="35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09100" y="1829200"/>
            <a:ext cx="83932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16">
            <a:alphaModFix/>
          </a:blip>
          <a:srcRect t="9390" b="-9390"/>
          <a:stretch/>
        </p:blipFill>
        <p:spPr>
          <a:xfrm>
            <a:off x="5618350" y="2823313"/>
            <a:ext cx="91602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39175" y="2850021"/>
            <a:ext cx="779175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39175" y="3927925"/>
            <a:ext cx="779175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19">
            <a:alphaModFix/>
          </a:blip>
          <a:srcRect l="16329" t="11568" r="15172" b="17934"/>
          <a:stretch/>
        </p:blipFill>
        <p:spPr>
          <a:xfrm>
            <a:off x="3726600" y="2825950"/>
            <a:ext cx="889000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686775" y="1829223"/>
            <a:ext cx="779175" cy="5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6868375" y="3165550"/>
            <a:ext cx="1988700" cy="14469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Upcoming Events:</a:t>
            </a:r>
            <a:endParaRPr sz="12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*Daily hybrid classes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Read Across America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St. Patrick’s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Music in Our Schools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*Women’s History Month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*Continue preparing for  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renovation</a:t>
            </a:r>
            <a:endParaRPr sz="1200" b="1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6801025" y="1768050"/>
            <a:ext cx="212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6801025" y="1717025"/>
            <a:ext cx="2123400" cy="1108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Objectives Covered for this Month:</a:t>
            </a:r>
            <a:endParaRPr sz="1000"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*Fact vs. Opinion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*Theme of a Story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*Folktale as a Literary Genre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*Biography as a Genre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423150" y="43562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Ms. M. Colglazier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Librarian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 No. 956 698 0661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mircolglazier@bisd.us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 rot="-442">
            <a:off x="155155" y="2941226"/>
            <a:ext cx="2333700" cy="954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little crusaders enjoyed learning about animal body parts and their functions. They also learned to distinguish between fiction and non-fiction book.</a:t>
            </a:r>
            <a:endParaRPr sz="10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21">
            <a:alphaModFix/>
          </a:blip>
          <a:srcRect l="17000" r="26177"/>
          <a:stretch/>
        </p:blipFill>
        <p:spPr>
          <a:xfrm>
            <a:off x="5857738" y="4314175"/>
            <a:ext cx="889000" cy="8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75" y="4083150"/>
            <a:ext cx="1060475" cy="8230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3"/>
          <p:cNvSpPr txBox="1"/>
          <p:nvPr/>
        </p:nvSpPr>
        <p:spPr>
          <a:xfrm>
            <a:off x="1215625" y="3986750"/>
            <a:ext cx="1452600" cy="1015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4th and 5th graders enjoyed the booktalk on this best written YA book about the assassination of Abraham Lincoln.</a:t>
            </a:r>
            <a:endParaRPr sz="9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23">
            <a:alphaModFix/>
          </a:blip>
          <a:srcRect l="7211" r="9036"/>
          <a:stretch/>
        </p:blipFill>
        <p:spPr>
          <a:xfrm>
            <a:off x="5686800" y="3364750"/>
            <a:ext cx="779150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Comic Sans MS</vt:lpstr>
      <vt:lpstr>Trebuchet MS</vt:lpstr>
      <vt:lpstr>Arial</vt:lpstr>
      <vt:lpstr>Roboto</vt:lpstr>
      <vt:lpstr>Verdana</vt:lpstr>
      <vt:lpstr>Geometric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R. Colglazier</dc:creator>
  <cp:lastModifiedBy>Maria Isabel R. Colglazier</cp:lastModifiedBy>
  <cp:revision>1</cp:revision>
  <dcterms:modified xsi:type="dcterms:W3CDTF">2021-03-03T14:10:34Z</dcterms:modified>
</cp:coreProperties>
</file>