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41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astanedalibrary.weebly.com/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6900"/>
            <a:ext cx="9144001" cy="528202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3975" y="-98275"/>
            <a:ext cx="779175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600" y="-36075"/>
            <a:ext cx="1266900" cy="5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200574" y="46825"/>
            <a:ext cx="2740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J. CASTAÑEDA LIBRARY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3201 Lima Street, Brownsville TX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857750" y="116125"/>
            <a:ext cx="12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Trebuchet MS"/>
                <a:ea typeface="Trebuchet MS"/>
                <a:cs typeface="Trebuchet MS"/>
                <a:sym typeface="Trebuchet MS"/>
              </a:rPr>
              <a:t>← Click to go to our library website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050" y="779600"/>
            <a:ext cx="1452600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9625" y="755475"/>
            <a:ext cx="1060475" cy="6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6875" y="779600"/>
            <a:ext cx="1626725" cy="5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0">
            <a:alphaModFix/>
          </a:blip>
          <a:srcRect b="-21610"/>
          <a:stretch/>
        </p:blipFill>
        <p:spPr>
          <a:xfrm>
            <a:off x="2282025" y="1721675"/>
            <a:ext cx="2829000" cy="35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1">
            <a:alphaModFix/>
          </a:blip>
          <a:srcRect b="-10"/>
          <a:stretch/>
        </p:blipFill>
        <p:spPr>
          <a:xfrm>
            <a:off x="2887262" y="1852150"/>
            <a:ext cx="839350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26600" y="1852150"/>
            <a:ext cx="889000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263650" y="1367838"/>
            <a:ext cx="282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Books Read in</a:t>
            </a:r>
            <a:r>
              <a:rPr lang="en" sz="12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February &amp; March</a:t>
            </a:r>
            <a:endParaRPr sz="12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17350" y="2815363"/>
            <a:ext cx="77917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87275" y="3778600"/>
            <a:ext cx="779150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 rot="442">
            <a:off x="155150" y="1433875"/>
            <a:ext cx="2333700" cy="1154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February we read Valentine books, learned how Chinese New Year is celebrated, talked and discussed history behind Presidents’ Day, learned fun facts about presidents, read and discussed about African-American trailblazers. 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10">
            <a:alphaModFix/>
          </a:blip>
          <a:srcRect b="-21610"/>
          <a:stretch/>
        </p:blipFill>
        <p:spPr>
          <a:xfrm>
            <a:off x="4202288" y="1721675"/>
            <a:ext cx="2829000" cy="35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57850" y="3799750"/>
            <a:ext cx="83932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16">
            <a:alphaModFix/>
          </a:blip>
          <a:srcRect t="9390" b="-9390"/>
          <a:stretch/>
        </p:blipFill>
        <p:spPr>
          <a:xfrm>
            <a:off x="5618350" y="1821238"/>
            <a:ext cx="91602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09100" y="1855900"/>
            <a:ext cx="779150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18">
            <a:alphaModFix/>
          </a:blip>
          <a:srcRect l="16329" t="11568" r="15172" b="17934"/>
          <a:stretch/>
        </p:blipFill>
        <p:spPr>
          <a:xfrm>
            <a:off x="3726600" y="2825950"/>
            <a:ext cx="889000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6989300" y="3528350"/>
            <a:ext cx="1988700" cy="1293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Upcoming Events:</a:t>
            </a:r>
            <a:endParaRPr sz="12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*Daily hybrid classes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Poetry Month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Earth Day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Dia de los Nińos/Libros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*Our library renovation continues </a:t>
            </a:r>
            <a:endParaRPr sz="12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801025" y="1768050"/>
            <a:ext cx="212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6801025" y="1512375"/>
            <a:ext cx="2123400" cy="1108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Objectives Covered for this Month:</a:t>
            </a:r>
            <a:endParaRPr sz="10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*Fact vs. Opinion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*Theme of a Story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*Folktale as a Literary Genre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*Biography as a Genre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423150" y="4356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M. Colglazier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Librarian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 No. 956 698 0661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mircolglazier@bisd.us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 rot="-442">
            <a:off x="155155" y="2738551"/>
            <a:ext cx="2333700" cy="877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March, we read leprechaun stories, discussed themes of some Dr. Seuss books, and talked aboutthe importance of persistence and following one’s dream.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19">
            <a:alphaModFix/>
          </a:blip>
          <a:srcRect l="17000" r="26177"/>
          <a:stretch/>
        </p:blipFill>
        <p:spPr>
          <a:xfrm>
            <a:off x="5857738" y="4314175"/>
            <a:ext cx="889000" cy="8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20">
            <a:alphaModFix/>
          </a:blip>
          <a:srcRect l="7211" r="9036"/>
          <a:stretch/>
        </p:blipFill>
        <p:spPr>
          <a:xfrm>
            <a:off x="4853275" y="2811925"/>
            <a:ext cx="73497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271713" y="646775"/>
            <a:ext cx="839325" cy="65992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10225" y="755475"/>
            <a:ext cx="1149061" cy="552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446925" y="-141850"/>
            <a:ext cx="1149050" cy="746443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24">
            <a:alphaModFix/>
          </a:blip>
          <a:srcRect l="-6540" t="11810" r="-2107" b="12723"/>
          <a:stretch/>
        </p:blipFill>
        <p:spPr>
          <a:xfrm>
            <a:off x="5618350" y="2840150"/>
            <a:ext cx="916025" cy="5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25">
            <a:alphaModFix/>
          </a:blip>
          <a:srcRect l="11442" r="10505"/>
          <a:stretch/>
        </p:blipFill>
        <p:spPr>
          <a:xfrm>
            <a:off x="4809100" y="3798950"/>
            <a:ext cx="839300" cy="5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6745000" y="2883850"/>
            <a:ext cx="2289600" cy="4926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library renovation finally started during Spring Break!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26">
            <a:alphaModFix/>
          </a:blip>
          <a:srcRect l="12610" t="7335" r="11146" b="9400"/>
          <a:stretch/>
        </p:blipFill>
        <p:spPr>
          <a:xfrm>
            <a:off x="5698050" y="3780350"/>
            <a:ext cx="839325" cy="5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80625" y="3730450"/>
            <a:ext cx="240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Across America 2021</a:t>
            </a:r>
            <a:endParaRPr sz="1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6475" y="4025726"/>
            <a:ext cx="779175" cy="93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55675" y="4025725"/>
            <a:ext cx="839325" cy="93682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746575" y="4025725"/>
            <a:ext cx="916025" cy="93682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Comic Sans MS</vt:lpstr>
      <vt:lpstr>Trebuchet MS</vt:lpstr>
      <vt:lpstr>Arial</vt:lpstr>
      <vt:lpstr>Verdana</vt:lpstr>
      <vt:lpstr>Roboto</vt:lpstr>
      <vt:lpstr>Geometric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2</cp:revision>
  <dcterms:modified xsi:type="dcterms:W3CDTF">2021-03-29T21:01:55Z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