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openxmlformats.org/officeDocument/2006/relationships/image" Target="../media/image2.pn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hyperlink" Target="https://castanedalibrary.weebly.com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025" y="113975"/>
            <a:ext cx="999650" cy="7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52400" y="3810000"/>
            <a:ext cx="2526600" cy="1274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Upcoming Events: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</a:t>
            </a: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Daily hybrid library classes 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Continue preparing for renovation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Holiday read alouds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Booktalk on featured Bluebonnet 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title/s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00375" y="952500"/>
            <a:ext cx="2943300" cy="466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Virtual Read Alouds</a:t>
            </a:r>
            <a:r>
              <a:rPr lang="en" b="1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8125" y="223650"/>
            <a:ext cx="3000000" cy="54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J. Castañeda Library Website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" sz="1100" b="1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https://castanedalibrary.weebly.com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450" y="1598300"/>
            <a:ext cx="1335125" cy="1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54475" y="1598300"/>
            <a:ext cx="1200075" cy="12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9363" y="1458300"/>
            <a:ext cx="1419225" cy="14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6729175" y="952500"/>
            <a:ext cx="21144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Featured Bluebonnet book for this month :</a:t>
            </a:r>
            <a:endParaRPr sz="13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057900" y="113975"/>
            <a:ext cx="2581200" cy="647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B5252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Ms. M. Colglazier</a:t>
            </a:r>
            <a:endParaRPr sz="900"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Librarian</a:t>
            </a:r>
            <a:endParaRPr sz="9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Phone No. 956 698 0661</a:t>
            </a:r>
            <a:endParaRPr sz="9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en" sz="900" b="1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mircolglazier@bisd.us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02175" y="1598300"/>
            <a:ext cx="999650" cy="1219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172050" y="1010000"/>
            <a:ext cx="1335000" cy="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November is Family Literacy Month</a:t>
            </a:r>
            <a:endParaRPr sz="11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625" y="972800"/>
            <a:ext cx="997130" cy="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1887850"/>
            <a:ext cx="756749" cy="8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1">
            <a:alphaModFix/>
          </a:blip>
          <a:srcRect b="22756"/>
          <a:stretch/>
        </p:blipFill>
        <p:spPr>
          <a:xfrm>
            <a:off x="909150" y="1887850"/>
            <a:ext cx="723449" cy="88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2">
            <a:alphaModFix/>
          </a:blip>
          <a:srcRect l="12212" t="3064" r="10393" b="16497"/>
          <a:stretch/>
        </p:blipFill>
        <p:spPr>
          <a:xfrm>
            <a:off x="1632600" y="1887850"/>
            <a:ext cx="1046450" cy="88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2400" y="2775275"/>
            <a:ext cx="1200074" cy="103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44050" y="2772100"/>
            <a:ext cx="1334999" cy="10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6280300" y="3107413"/>
            <a:ext cx="2701200" cy="4020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Preparing for renovation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15">
            <a:alphaModFix/>
          </a:blip>
          <a:srcRect l="11389" t="19633" r="14022"/>
          <a:stretch/>
        </p:blipFill>
        <p:spPr>
          <a:xfrm>
            <a:off x="5902499" y="3614725"/>
            <a:ext cx="1083798" cy="11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16">
            <a:alphaModFix/>
          </a:blip>
          <a:srcRect l="18459" t="29990" r="21628" b="21378"/>
          <a:stretch/>
        </p:blipFill>
        <p:spPr>
          <a:xfrm>
            <a:off x="8110650" y="3623750"/>
            <a:ext cx="999650" cy="116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831150" y="3689733"/>
            <a:ext cx="1296975" cy="13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/>
        </p:nvSpPr>
        <p:spPr>
          <a:xfrm>
            <a:off x="2770875" y="2927125"/>
            <a:ext cx="34176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4th and 5th graders had a better understanding the journey of immigrant families just like the pilgrims who sailed in the Mayflower ship many years ago with this book:</a:t>
            </a:r>
            <a:endParaRPr sz="10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18">
            <a:alphaModFix/>
          </a:blip>
          <a:srcRect l="12067" t="16423" r="7430" b="6469"/>
          <a:stretch/>
        </p:blipFill>
        <p:spPr>
          <a:xfrm>
            <a:off x="7025250" y="3623750"/>
            <a:ext cx="1046451" cy="1164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On-screen Show (16:9)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Comic Sans MS</vt:lpstr>
      <vt:lpstr>Verdana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Isabel R. Colglazier</dc:creator>
  <cp:lastModifiedBy>Maria Isabel R. Colglazier</cp:lastModifiedBy>
  <cp:revision>1</cp:revision>
  <dcterms:modified xsi:type="dcterms:W3CDTF">2021-02-05T18:58:25Z</dcterms:modified>
</cp:coreProperties>
</file>