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.png"/><Relationship Id="rId3" Type="http://schemas.openxmlformats.org/officeDocument/2006/relationships/hyperlink" Target="mailto:mircolglazier@bisd.us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jpg"/><Relationship Id="rId4" Type="http://schemas.openxmlformats.org/officeDocument/2006/relationships/hyperlink" Target="https://castanedalibrary.weebly.com/" TargetMode="External"/><Relationship Id="rId9" Type="http://schemas.openxmlformats.org/officeDocument/2006/relationships/hyperlink" Target="https://castanedalibrary.weebly.com/library-events.html" TargetMode="Externa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174775" y="131275"/>
            <a:ext cx="4912200" cy="4955700"/>
          </a:xfrm>
          <a:prstGeom prst="rect">
            <a:avLst/>
          </a:prstGeom>
          <a:noFill/>
          <a:ln w="38100" cap="flat" cmpd="tri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B52525"/>
                </a:solidFill>
                <a:latin typeface="Verdana"/>
                <a:ea typeface="Verdana"/>
                <a:cs typeface="Verdana"/>
                <a:sym typeface="Verdana"/>
              </a:rPr>
              <a:t>     September 2020  </a:t>
            </a:r>
            <a:r>
              <a:rPr lang="en" sz="900" b="1">
                <a:solidFill>
                  <a:srgbClr val="B52525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Ms. M. Colglazier</a:t>
            </a:r>
            <a:endParaRPr sz="9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B52525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       Librarian</a:t>
            </a:r>
            <a:endParaRPr sz="9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           </a:t>
            </a: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     956 698 0661</a:t>
            </a:r>
            <a:endParaRPr sz="7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                            </a:t>
            </a:r>
            <a:r>
              <a:rPr lang="en" sz="7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800" b="1" u="sng"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mircolglazier@bis</a:t>
            </a:r>
            <a:r>
              <a:rPr lang="en" sz="800" b="1">
                <a:latin typeface="Comic Sans MS"/>
                <a:ea typeface="Comic Sans MS"/>
                <a:cs typeface="Comic Sans MS"/>
                <a:sym typeface="Comic Sans MS"/>
              </a:rPr>
              <a:t>d.us</a:t>
            </a:r>
            <a:endParaRPr sz="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52525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J. CASTAÑEDA LIBRARY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3201 Lima Street, Brownsville TX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b="1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" sz="1500" b="1">
                <a:solidFill>
                  <a:srgbClr val="A6191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sz="1500" b="1">
              <a:solidFill>
                <a:srgbClr val="A6191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mic Sans MS"/>
                <a:ea typeface="Comic Sans MS"/>
                <a:cs typeface="Comic Sans MS"/>
                <a:sym typeface="Comic Sans MS"/>
              </a:rPr>
              <a:t>                  In observance of International Literacy Day, we    </a:t>
            </a:r>
            <a:endParaRPr sz="11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mic Sans MS"/>
                <a:ea typeface="Comic Sans MS"/>
                <a:cs typeface="Comic Sans MS"/>
                <a:sym typeface="Comic Sans MS"/>
              </a:rPr>
              <a:t>                hosted a free book curbside pick up for our 3rd, 4th  </a:t>
            </a:r>
            <a:endParaRPr sz="11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mic Sans MS"/>
                <a:ea typeface="Comic Sans MS"/>
                <a:cs typeface="Comic Sans MS"/>
                <a:sym typeface="Comic Sans MS"/>
              </a:rPr>
              <a:t>                and 5th grade students on September 10 and 11, 2020 from  2:30-3:30 pm. A huge thank you to The Molina Foundation for making this possible. Please click image on the left to see slideshow.</a:t>
            </a:r>
            <a:endParaRPr sz="12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endParaRPr sz="1300" b="1">
              <a:solidFill>
                <a:srgbClr val="7F6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</a:t>
            </a:r>
            <a:r>
              <a:rPr lang="en" sz="1100" b="1">
                <a:latin typeface="Comic Sans MS"/>
                <a:ea typeface="Comic Sans MS"/>
                <a:cs typeface="Comic Sans MS"/>
                <a:sym typeface="Comic Sans MS"/>
              </a:rPr>
              <a:t>We read the book “Lalo Wants A Real Name” to </a:t>
            </a:r>
            <a:endParaRPr sz="11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mic Sans MS"/>
                <a:ea typeface="Comic Sans MS"/>
                <a:cs typeface="Comic Sans MS"/>
                <a:sym typeface="Comic Sans MS"/>
              </a:rPr>
              <a:t>                 celebrate and honor grandparents. Please click image </a:t>
            </a:r>
            <a:endParaRPr sz="11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Comic Sans MS"/>
                <a:ea typeface="Comic Sans MS"/>
                <a:cs typeface="Comic Sans MS"/>
                <a:sym typeface="Comic Sans MS"/>
              </a:rPr>
              <a:t>                 on the left to see Grandparents Day slideshow.</a:t>
            </a:r>
            <a:endParaRPr sz="11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</a:t>
            </a:r>
            <a:endParaRPr sz="1300" b="1">
              <a:solidFill>
                <a:srgbClr val="7F6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</a:t>
            </a:r>
            <a:endParaRPr sz="1000" b="1">
              <a:solidFill>
                <a:srgbClr val="7F6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endParaRPr sz="1300" b="1">
              <a:solidFill>
                <a:srgbClr val="7F6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7F6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7F6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Verdana"/>
                <a:ea typeface="Verdana"/>
                <a:cs typeface="Verdana"/>
                <a:sym typeface="Verdana"/>
              </a:rPr>
              <a:t>         </a:t>
            </a:r>
            <a:endParaRPr sz="2100" b="1">
              <a:solidFill>
                <a:srgbClr val="B5252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185875" y="3910750"/>
            <a:ext cx="3889500" cy="1141800"/>
          </a:xfrm>
          <a:prstGeom prst="rect">
            <a:avLst/>
          </a:prstGeom>
          <a:noFill/>
          <a:ln w="38100" cap="flat" cmpd="tri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A61919"/>
                </a:solidFill>
                <a:latin typeface="Roboto"/>
                <a:ea typeface="Roboto"/>
                <a:cs typeface="Roboto"/>
                <a:sym typeface="Roboto"/>
              </a:rPr>
              <a:t>Upcoming Events:</a:t>
            </a:r>
            <a:endParaRPr sz="1200" b="1">
              <a:solidFill>
                <a:srgbClr val="A6191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Hispanic Heritage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LIBRO Grant walkthrough  - October 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Introduce Britannica On Line and BrainPop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Biography as a literary genre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Texas Bluebonnet Reading Program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1825" y="226700"/>
            <a:ext cx="779175" cy="7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6336200" y="1575375"/>
            <a:ext cx="1453800" cy="762600"/>
          </a:xfrm>
          <a:prstGeom prst="rect">
            <a:avLst/>
          </a:prstGeom>
          <a:noFill/>
          <a:ln w="38100" cap="flat" cmpd="tri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Trebuchet MS"/>
                <a:ea typeface="Trebuchet MS"/>
                <a:cs typeface="Trebuchet MS"/>
                <a:sym typeface="Trebuchet MS"/>
              </a:rPr>
              <a:t>Our students love </a:t>
            </a:r>
            <a:r>
              <a:rPr lang="en" sz="1100">
                <a:latin typeface="Trebuchet MS"/>
                <a:ea typeface="Trebuchet MS"/>
                <a:cs typeface="Trebuchet MS"/>
                <a:sym typeface="Trebuchet MS"/>
              </a:rPr>
              <a:t>u</a:t>
            </a:r>
            <a:r>
              <a:rPr lang="en" sz="1100" b="1">
                <a:latin typeface="Trebuchet MS"/>
                <a:ea typeface="Trebuchet MS"/>
                <a:cs typeface="Trebuchet MS"/>
                <a:sym typeface="Trebuchet MS"/>
              </a:rPr>
              <a:t>sing EPIC and MackinVia </a:t>
            </a:r>
            <a:endParaRPr sz="11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1325" y="4272475"/>
            <a:ext cx="598721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5269875" y="2744275"/>
            <a:ext cx="3600900" cy="1088700"/>
          </a:xfrm>
          <a:prstGeom prst="rect">
            <a:avLst/>
          </a:prstGeom>
          <a:noFill/>
          <a:ln w="38100" cap="flat" cmpd="tri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Ongoing Activities: </a:t>
            </a:r>
            <a:endParaRPr sz="13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Accelerated Reader Program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Daily Google meet classes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Preparing for LIBRO Grant renovation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               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6150" y="1542137"/>
            <a:ext cx="887100" cy="7626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5792025" y="131275"/>
            <a:ext cx="26772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2950" y="1542125"/>
            <a:ext cx="887100" cy="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7275" y="3030050"/>
            <a:ext cx="887100" cy="5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>
            <a:hlinkClick r:id="rId9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8925" y="1661528"/>
            <a:ext cx="8871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7272" y="3961450"/>
            <a:ext cx="779175" cy="8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68250" y="3886698"/>
            <a:ext cx="887100" cy="10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1176025" y="3868150"/>
            <a:ext cx="1512600" cy="1088700"/>
          </a:xfrm>
          <a:prstGeom prst="rect">
            <a:avLst/>
          </a:prstGeom>
          <a:noFill/>
          <a:ln w="38100" cap="flat" cmpd="tri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 Freedom/Constitution   </a:t>
            </a:r>
            <a:endParaRPr sz="1000" b="1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           Week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Sept. 14-18, 2020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Facts about US flag lesson for -PK-2nd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Constitution lesson for 3rd-5th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3874425" y="1216725"/>
            <a:ext cx="989700" cy="410400"/>
          </a:xfrm>
          <a:prstGeom prst="rect">
            <a:avLst/>
          </a:prstGeom>
          <a:noFill/>
          <a:ln w="38100" cap="flat" cmpd="tri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  ← </a:t>
            </a:r>
            <a:r>
              <a:rPr lang="en" sz="7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Click to go to our library website</a:t>
            </a:r>
            <a:endParaRPr sz="7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734975" y="3886700"/>
            <a:ext cx="1241700" cy="1141800"/>
          </a:xfrm>
          <a:prstGeom prst="rect">
            <a:avLst/>
          </a:prstGeom>
          <a:noFill/>
          <a:ln w="38100" cap="flat" cmpd="tri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←     See students’ dots       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              artwork    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49300" y="3990950"/>
            <a:ext cx="839975" cy="6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On-screen Show (16:9)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Trebuchet MS</vt:lpstr>
      <vt:lpstr>Arial</vt:lpstr>
      <vt:lpstr>Verdana</vt:lpstr>
      <vt:lpstr>Roboto</vt:lpstr>
      <vt:lpstr>Comic Sans MS</vt:lpstr>
      <vt:lpstr>Geometric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Isabel R. Colglazier</dc:creator>
  <cp:lastModifiedBy>Maria Isabel R. Colglazier</cp:lastModifiedBy>
  <cp:revision>1</cp:revision>
  <dcterms:modified xsi:type="dcterms:W3CDTF">2021-02-04T21:20:08Z</dcterms:modified>
</cp:coreProperties>
</file>