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Maven Pro" panose="020B0604020202020204" charset="0"/>
      <p:regular r:id="rId4"/>
      <p:bold r:id="rId5"/>
    </p:embeddedFont>
    <p:embeddedFont>
      <p:font typeface="Nunito" panose="020B0604020202020204" charset="0"/>
      <p:regular r:id="rId6"/>
      <p:bold r:id="rId7"/>
      <p:italic r:id="rId8"/>
      <p:boldItalic r:id="rId9"/>
    </p:embeddedFon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4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mailto:mircolglazier@bisd.us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2314800" y="640775"/>
            <a:ext cx="4087424" cy="2641826"/>
            <a:chOff x="2396325" y="699200"/>
            <a:chExt cx="4087424" cy="2641826"/>
          </a:xfrm>
        </p:grpSpPr>
        <p:pic>
          <p:nvPicPr>
            <p:cNvPr id="278" name="Google Shape;27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96325" y="699200"/>
              <a:ext cx="4087424" cy="2641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13"/>
            <p:cNvSpPr/>
            <p:nvPr/>
          </p:nvSpPr>
          <p:spPr>
            <a:xfrm>
              <a:off x="2532600" y="842607"/>
              <a:ext cx="3814800" cy="23841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/>
          </a:blip>
          <a:srcRect r="3119" b="27803"/>
          <a:stretch/>
        </p:blipFill>
        <p:spPr>
          <a:xfrm>
            <a:off x="6677475" y="58526"/>
            <a:ext cx="2477876" cy="7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 rotWithShape="1">
          <a:blip r:embed="rId4">
            <a:alphaModFix/>
          </a:blip>
          <a:srcRect b="24402"/>
          <a:stretch/>
        </p:blipFill>
        <p:spPr>
          <a:xfrm>
            <a:off x="-11337" y="87650"/>
            <a:ext cx="3300201" cy="6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3"/>
          <p:cNvSpPr txBox="1"/>
          <p:nvPr/>
        </p:nvSpPr>
        <p:spPr>
          <a:xfrm>
            <a:off x="2629963" y="104150"/>
            <a:ext cx="35823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J. Castañeda Elementary Library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3" name="Google Shape;2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3575" y="857850"/>
            <a:ext cx="912750" cy="10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3875" y="857650"/>
            <a:ext cx="873825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9350" y="867050"/>
            <a:ext cx="873825" cy="10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 txBox="1"/>
          <p:nvPr/>
        </p:nvSpPr>
        <p:spPr>
          <a:xfrm>
            <a:off x="125" y="514350"/>
            <a:ext cx="24132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Featured Bluebonnet Books:</a:t>
            </a:r>
            <a:endParaRPr/>
          </a:p>
        </p:txBody>
      </p:sp>
      <p:pic>
        <p:nvPicPr>
          <p:cNvPr id="287" name="Google Shape;28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88" y="857853"/>
            <a:ext cx="986075" cy="7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 txBox="1"/>
          <p:nvPr/>
        </p:nvSpPr>
        <p:spPr>
          <a:xfrm>
            <a:off x="1052750" y="800025"/>
            <a:ext cx="1262100" cy="87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December</a:t>
            </a:r>
            <a:endParaRPr sz="8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4th and 5th graders learned the extraordinary career of Texas Congresswoman Barbara Jordan.</a:t>
            </a:r>
            <a:endParaRPr/>
          </a:p>
        </p:txBody>
      </p:sp>
      <p:pic>
        <p:nvPicPr>
          <p:cNvPr id="289" name="Google Shape;28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1400" y="1733950"/>
            <a:ext cx="1014425" cy="9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3"/>
          <p:cNvSpPr txBox="1"/>
          <p:nvPr/>
        </p:nvSpPr>
        <p:spPr>
          <a:xfrm>
            <a:off x="66700" y="1812850"/>
            <a:ext cx="1014300" cy="87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en" sz="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January</a:t>
            </a:r>
            <a:endParaRPr sz="8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“A Place to Land” is an exemplary book that tells the story behind MLK’s famous speech “I Have A Dream”.</a:t>
            </a:r>
            <a:endParaRPr sz="7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1" name="Google Shape;29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99166" y="857850"/>
            <a:ext cx="955859" cy="10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3"/>
          <p:cNvSpPr txBox="1"/>
          <p:nvPr/>
        </p:nvSpPr>
        <p:spPr>
          <a:xfrm>
            <a:off x="125" y="4489300"/>
            <a:ext cx="24132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Ms. M. Colglazier</a:t>
            </a:r>
            <a:endParaRPr sz="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Librarian</a:t>
            </a:r>
            <a:endParaRPr sz="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</a:t>
            </a:r>
            <a:r>
              <a:rPr lang="en" sz="800" b="1" u="sng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mircolglazier@bisd.us</a:t>
            </a:r>
            <a:endParaRPr sz="800"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956/698 0661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2869550" y="45875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Castañeda Library Website</a:t>
            </a:r>
            <a:endParaRPr sz="11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https://castanedalibrary.weebly.com/</a:t>
            </a:r>
            <a:endParaRPr sz="1500" b="1"/>
          </a:p>
        </p:txBody>
      </p:sp>
      <p:sp>
        <p:nvSpPr>
          <p:cNvPr id="294" name="Google Shape;294;p13"/>
          <p:cNvSpPr txBox="1"/>
          <p:nvPr/>
        </p:nvSpPr>
        <p:spPr>
          <a:xfrm>
            <a:off x="6478825" y="3567500"/>
            <a:ext cx="2629500" cy="1273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February Upcoming Events:</a:t>
            </a:r>
            <a:endParaRPr sz="11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*Daily hybrid classes</a:t>
            </a:r>
            <a:endParaRPr sz="10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*Black History Month</a:t>
            </a:r>
            <a:endParaRPr sz="10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* Presidents’ Day</a:t>
            </a:r>
            <a:endParaRPr sz="10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* Chinese New Year</a:t>
            </a:r>
            <a:endParaRPr sz="10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*Continue getting ready for renovation</a:t>
            </a:r>
            <a:endParaRPr sz="10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FF"/>
              </a:solidFill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247025" y="3910025"/>
            <a:ext cx="191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MLK Acrostic Poem Created by </a:t>
            </a:r>
            <a:endParaRPr sz="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Cardenas’ 5th Grade class</a:t>
            </a:r>
            <a:endParaRPr sz="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6" name="Google Shape;29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3625" y="2841500"/>
            <a:ext cx="1876800" cy="106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28775" y="3336849"/>
            <a:ext cx="1701680" cy="9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3"/>
          <p:cNvSpPr txBox="1"/>
          <p:nvPr/>
        </p:nvSpPr>
        <p:spPr>
          <a:xfrm>
            <a:off x="3196413" y="4203375"/>
            <a:ext cx="22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Zoom Parent Meeting on E-Books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1-14-2021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9" name="Google Shape;29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96325" y="1990475"/>
            <a:ext cx="830000" cy="10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63925" y="2028750"/>
            <a:ext cx="873825" cy="10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/>
        </p:nvSpPr>
        <p:spPr>
          <a:xfrm>
            <a:off x="6511200" y="640763"/>
            <a:ext cx="2564700" cy="243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December / January Activities</a:t>
            </a:r>
            <a:endParaRPr sz="1100"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Daily hybrid classes 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Library lessons on Hanukkah, 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Christmas  family traditions, 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hibernation, penguins,  Martin Luther 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King, Inauguration Day, 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Read winter stories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*Fiction / Non-Fiction (Animals of 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Australia)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LIBRO Planning Meetings 12/15/20; 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1/12/2021; 1-26-21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Zoom Parent Meeting on EBooks 1-14-21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*AR Participation Recognition 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*Helped Canales, Stillman and Martin librarians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2" name="Google Shape;302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309800" y="2038950"/>
            <a:ext cx="873825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42275" y="2102884"/>
            <a:ext cx="912750" cy="98880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3"/>
          <p:cNvSpPr txBox="1"/>
          <p:nvPr/>
        </p:nvSpPr>
        <p:spPr>
          <a:xfrm>
            <a:off x="2760413" y="378725"/>
            <a:ext cx="319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Books We Read</a:t>
            </a:r>
            <a:endParaRPr sz="1300"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746000" y="4082725"/>
            <a:ext cx="1014425" cy="10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(16:9)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Maven Pro</vt:lpstr>
      <vt:lpstr>Nunito</vt:lpstr>
      <vt:lpstr>Roboto</vt:lpstr>
      <vt:lpstr>Comic Sans MS</vt:lpstr>
      <vt:lpstr>Momentum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Isabel R. Colglazier</dc:creator>
  <cp:lastModifiedBy>Maria Isabel R. Colglazier</cp:lastModifiedBy>
  <cp:revision>2</cp:revision>
  <dcterms:modified xsi:type="dcterms:W3CDTF">2021-02-04T21:12:42Z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