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Roboto" panose="020B0604020202020204" charset="0"/>
      <p:regular r:id="rId4"/>
      <p:bold r:id="rId5"/>
      <p:italic r:id="rId6"/>
      <p:boldItalic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s://castanedalibrary.weebly.com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075" y="50625"/>
            <a:ext cx="999650" cy="7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1000" y="126675"/>
            <a:ext cx="19578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October 2020</a:t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779225" y="104200"/>
            <a:ext cx="27543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B52525"/>
                </a:solidFill>
                <a:latin typeface="Verdana"/>
                <a:ea typeface="Verdana"/>
                <a:cs typeface="Verdana"/>
                <a:sym typeface="Verdana"/>
              </a:rPr>
              <a:t>                  </a:t>
            </a:r>
            <a:r>
              <a:rPr lang="en" sz="9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Ms. M. Colglazier</a:t>
            </a:r>
            <a:endParaRPr sz="900" b="1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                       Librarian</a:t>
            </a:r>
            <a:endParaRPr sz="900" b="1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            Phone No. 956 698 0661</a:t>
            </a:r>
            <a:endParaRPr sz="900" b="1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               mircolglazier@bisd.us</a:t>
            </a:r>
            <a:endParaRPr sz="900" b="1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             </a:t>
            </a:r>
            <a:endParaRPr u="sng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656700" y="4016300"/>
            <a:ext cx="2390400" cy="1063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Upcoming Events:</a:t>
            </a:r>
            <a:endParaRPr sz="11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Family Literacy Month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Voting Read Alouds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Thanksgiving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</a:t>
            </a: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 Recognition - 2nd six weeks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Prepare for renovation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4638" y="2723113"/>
            <a:ext cx="1062149" cy="103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8263" y="3452318"/>
            <a:ext cx="999650" cy="119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8175" y="863187"/>
            <a:ext cx="1254350" cy="8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9475" y="1860475"/>
            <a:ext cx="999650" cy="11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92875" y="3829375"/>
            <a:ext cx="2269500" cy="12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Resources on MackinVia</a:t>
            </a:r>
            <a:endParaRPr sz="9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3rd, 4th and 5th grade students learned how to access the different databases (BrainPoP, Britannica On Line, etc.) with a one time log in through MackinVia. They liked the newest addition, Comics Plus, a collection of age appropriate digital comics, graphic novels, and manga. </a:t>
            </a:r>
            <a:endParaRPr sz="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1355" y="3452313"/>
            <a:ext cx="905457" cy="11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792025" y="767725"/>
            <a:ext cx="1632600" cy="12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observance of Hispanic Heritage Month, we read the biography of Ellen Ochoa, the first Hispanic woman to go to space.</a:t>
            </a:r>
            <a:endParaRPr sz="11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2175" y="747413"/>
            <a:ext cx="1254350" cy="128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34525" y="1379513"/>
            <a:ext cx="1062150" cy="132313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331775" y="2081550"/>
            <a:ext cx="3006600" cy="490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also read books written by award-winning 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Hispanic authors/illustrators Yuyi Morales and David Bowles.</a:t>
            </a:r>
            <a:endParaRPr sz="5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424625" y="889325"/>
            <a:ext cx="27942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J. Castañeda Library Website</a:t>
            </a:r>
            <a:endParaRPr sz="11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https://castanedalibrary.weebly.com</a:t>
            </a:r>
            <a:endParaRPr sz="11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7127900" y="1860400"/>
            <a:ext cx="1957800" cy="1188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Book talk on these 2020-2021 Texas Bluebonnet titles: Rocket to the Moon and They Call Me Guero.</a:t>
            </a:r>
            <a:endParaRPr sz="11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331400" y="3162738"/>
            <a:ext cx="2754300" cy="807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had our LIBRO Grant Walk Through on October 27, 2020. We are excited that our library’s renovation is happening very soon!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11875" y="3884900"/>
            <a:ext cx="876000" cy="10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3710325" y="2702650"/>
            <a:ext cx="2170200" cy="655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little crusaders enjoyed learning facts, including vocabulary words, pertaining to bats.</a:t>
            </a:r>
            <a:endParaRPr sz="9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4825" y="2708638"/>
            <a:ext cx="1121700" cy="10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3510875" y="4744975"/>
            <a:ext cx="26349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Virtual Read Alouds for Halloween</a:t>
            </a:r>
            <a:endParaRPr sz="11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99975" y="3462775"/>
            <a:ext cx="779175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(16:9)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</vt:lpstr>
      <vt:lpstr>Arial</vt:lpstr>
      <vt:lpstr>Verdana</vt:lpstr>
      <vt:lpstr>Comic Sans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Isabel R. Colglazier</dc:creator>
  <cp:lastModifiedBy>Maria Isabel R. Colglazier</cp:lastModifiedBy>
  <cp:revision>1</cp:revision>
  <dcterms:modified xsi:type="dcterms:W3CDTF">2021-02-04T21:25:18Z</dcterms:modified>
</cp:coreProperties>
</file>